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310" r:id="rId3"/>
    <p:sldId id="320" r:id="rId4"/>
    <p:sldId id="312" r:id="rId5"/>
    <p:sldId id="321" r:id="rId6"/>
    <p:sldId id="322" r:id="rId7"/>
    <p:sldId id="313" r:id="rId8"/>
    <p:sldId id="323" r:id="rId9"/>
    <p:sldId id="324" r:id="rId10"/>
    <p:sldId id="316" r:id="rId11"/>
    <p:sldId id="325" r:id="rId12"/>
    <p:sldId id="259" r:id="rId1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27/10/65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27/10/65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 dirty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ประกาศสำนักงานนโยบายและแผนทรัพยากรธรรมชาติและสิ่งแวดล้อม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แนวทางการจัดทำรายงานการประเมินผลกระทบ</a:t>
            </a:r>
            <a:r>
              <a:rPr lang="th-TH" altLang="en-US" sz="3400" dirty="0" smtClean="0">
                <a:solidFill>
                  <a:prstClr val="black"/>
                </a:solidFill>
              </a:rPr>
              <a:t>สิ่งแวดล้อม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</a:t>
            </a:r>
            <a:r>
              <a:rPr lang="th-TH" altLang="en-US" sz="3400" dirty="0">
                <a:solidFill>
                  <a:prstClr val="black"/>
                </a:solidFill>
              </a:rPr>
              <a:t>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25 </a:t>
            </a:r>
            <a:r>
              <a:rPr lang="th-TH" altLang="en-US" sz="3400" dirty="0" smtClean="0">
                <a:solidFill>
                  <a:prstClr val="black"/>
                </a:solidFill>
              </a:rPr>
              <a:t>ตุลาคม 2565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รายงานการประเมินผลกระทบสิ่งแวดล้อมตามข้อ 1 (3) (ในประกาศ) ให้จัดทำหรือให้การรับรองโดยผู้ได้รับใบอนุญาตเป็นผู้จัดทำรายงานการประเมินผลกระทบสิ่งแวดล้อม </a:t>
            </a:r>
            <a:r>
              <a:rPr lang="th-TH" dirty="0" smtClean="0">
                <a:latin typeface="Cordia New" pitchFamily="34" charset="-34"/>
              </a:rPr>
              <a:t>ดังนี้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(1) ผู้ได้รับใบอนุญาตเป็นผู้จัดทำรายงานการประเมินผลกระทบสิ่งแวดล้อมนิติบุคคลประเภทสถาบันอุดมศึกษาหรือสถาบันวิจัย โดยต้องมีลายมือชื่อผู้จัดทำรายงานการประเมินผลกระทบสิ่งแวดล้อมบุคคลธรรมดา ซึ่งปฏิบัติงานประจำอยู่ในนิติบุคคลนั้นอย่างน้อย 1 คน พร้อมประทับตราของนิติบุคคล และต้องมีลายมือชื่อเจ้าหน้าที่ซึ่งปฏิบัติงานประจำอยู่ในนิติบุคคลนั้นอย่างน้อย 4 คน ไม่สามารถจัดทำหรือให้การรับรองโครงการ กิจการ หรือการดำเนินการที่เป็นของตนเองได้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11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รายงานการประเมินผลกระทบสิ่งแวดล้อมตามข้อ 1 (3) (ในประกาศ) ให้จัดทำหรือให้การรับรองโดยผู้ได้รับใบอนุญาตเป็นผู้จัดทำรายงานการประเมินผลกระทบสิ่งแวดล้อม </a:t>
            </a:r>
            <a:r>
              <a:rPr lang="th-TH" dirty="0" smtClean="0">
                <a:latin typeface="Cordia New" pitchFamily="34" charset="-34"/>
              </a:rPr>
              <a:t>(ต่อ)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(2) ผู้ได้รับใบอนุญาตเป็นผู้จัดทำรายงานการประเมินผลกระทบสิ่งแวดล้อมนิติบุคคลประเภทบริษัทมหาชนจำกัดหรือบริษัทจำกัด ต้องมีลายมือชื่อผู้จัดทำรายงานการประเมินผลกระทบสิ่งแวดล้อมบุคคลธรรมดา ซึ่งเป็นกรรมการบริหารของบริษัทมหาชน หรือเป็นกรรมการผู้จัดการ หรือผู้จัดการของบริษัทจำกัด หรือตำแหน่งอื่นใดที่มีลักษณะคล้ายคลึงกัน อย่างน้อย 1 คน และผู้ได้รับใบอนุญาตเป็นผู้จัดทำรายงานการประเมินผลกระทบสิ่งแวดล้อมบุคคลธรรมดา (ถ้ามี) พร้อมประทับตราของนิติบุคคล และต้องมีลายมือชื่อเจ้าหน้าที่ซึ่งปฏิบัติงานประจำอยู่ในนิติบุคคลนั้นอย่างน้อย 4 คน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12</a:t>
            </a:fld>
            <a:endParaRPr lang="en-US" altLang="en-US" sz="10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ประกาศนี้ให้ใช้บังคับนับแต่วันถัดจากวันประกาศในราชกิจจา</a:t>
            </a:r>
            <a:r>
              <a:rPr lang="th-TH" dirty="0" err="1" smtClean="0">
                <a:latin typeface="Cordia New" pitchFamily="34" charset="-34"/>
              </a:rPr>
              <a:t>นุเบกษา</a:t>
            </a:r>
            <a:r>
              <a:rPr lang="th-TH" dirty="0" smtClean="0">
                <a:latin typeface="Cordia New" pitchFamily="34" charset="-34"/>
              </a:rPr>
              <a:t>เป็นต้น</a:t>
            </a:r>
            <a:r>
              <a:rPr lang="th-TH" dirty="0" smtClean="0">
                <a:latin typeface="Cordia New" pitchFamily="34" charset="-34"/>
              </a:rPr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 ตามกฎหมายว่าด้วยการส่งเสริมและรักษาคุณภาพสิ่งแวดล้อมแห่งชาติ แบ่งออกเป็น 3 ประเภท </a:t>
            </a:r>
            <a:r>
              <a:rPr lang="th-TH" dirty="0" smtClean="0">
                <a:latin typeface="Cordia New" pitchFamily="34" charset="-34"/>
              </a:rPr>
              <a:t>ดังนี้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(1) รายงานผลกระทบสิ่งแวดล้อมเบื้องต้นสำหรับโครงการ กิจการ หรือการดำเนินการของหน่วยงานของรัฐ หรือที่รัฐจะอนุญาตตามที่รัฐมนตรีโดยความเห็นชอบของคณะกรรมการสิ่งแวดล้อมแห่งชาติ ตามมาตรา 48 และโครงการ กิจการ หรือการดำเนินการในเขตพื้นที่ให้ใช้มาตรการคุ้มครองสิ่งแวดล้อมตามประกาศของรัฐมนตรีตามมาตรา 45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</a:t>
            </a:r>
            <a:r>
              <a:rPr lang="th-TH" dirty="0" smtClean="0">
                <a:latin typeface="Cordia New" pitchFamily="34" charset="-34"/>
              </a:rPr>
              <a:t>การประเมินผลกระทบสิ่งแวดล้อม ตามกฎหมายว่าด้วยการส่งเสริมและรักษาคุณภาพสิ่งแวดล้อมแห่งชาติ แบ่งออกเป็น 3 ประเภท </a:t>
            </a:r>
            <a:r>
              <a:rPr lang="th-TH" dirty="0" smtClean="0">
                <a:latin typeface="Cordia New" pitchFamily="34" charset="-34"/>
              </a:rPr>
              <a:t>(ต่อ)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(2) รายงานการประเมินผลกระทบสิ่งแวดล้อมสำหรับโครงการ กิจการ หรือการดำเนินการของหน่วยงานของรัฐ หรือที่รัฐจะอนุญาตตามที่รัฐมนตรีโดยความเห็นชอบของคณะกรรมการสิ่งแวดล้อมแห่งชาติตามมาตรา 48 และโครงการ กิจการ หรือการดำเนินการในเขตพื้นที่ให้ใช้มาตรการคุ้มครองสิ่งแวดล้อมตามประกาศของรัฐมนตรีตามมาตรา </a:t>
            </a:r>
            <a:r>
              <a:rPr lang="th-TH" dirty="0" smtClean="0">
                <a:latin typeface="Cordia New" pitchFamily="34" charset="-34"/>
              </a:rPr>
              <a:t>45		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(3) รายงานการประเมินผลกระทบสิ่งแวดล้อมสำหรับโครงการ กิจการ หรือการดำเนินการที่อาจมีผลกระทบต่อทรัพยากรธรรมชาติ คุณภาพสิ่งแวดล้อม สุขภาพ อนามัย คุณภาพชีวิตหรือส่วนได้เสียสำคัญอื่นใด ของประชาชน หรือชุมชน หรือสิ่งแวดล้อมอย่างรุนแรง ตามที่รัฐมนตรีโดยความเห็นชอบของคณะกรรมการสิ่งแวดล้อมแห่งชาติตามมาตรา 48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รายงานการประเมินผลกระทบสิ่งแวดล้อมตามข้อ 1 (1) (ในประกาศ) ให้จัดทำหรือให้การรับรองโดยผู้ได้รับใบอนุญาตเป็นผู้จัดทำรายงานการประเมินผลกระทบสิ่งแวดล้อม </a:t>
            </a:r>
            <a:r>
              <a:rPr lang="th-TH" dirty="0" smtClean="0">
                <a:latin typeface="Cordia New" pitchFamily="34" charset="-34"/>
              </a:rPr>
              <a:t>ดังนี้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(1) ผู้ได้รับใบอนุญาตเป็นผู้จัดทำรายงานการประเมินผลกระทบสิ่งแวดล้อมบุคคลธรรมดา ต้องมีลายมือชื่อตนเอง ทั้งนี้ ไม่สามารถจัดทำหรือให้การรับรองโครงการ กิจการ หรือการดำเนินการของหน่วยงานของรัฐได้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2) ผู้ได้รับใบอนุญาตเป็นผู้จัดทำรายงานการประเมินผลกระทบสิ่งแวดล้อมนิติบุคคลประเภทสถาบันอุดมศึกษาหรือสถาบันวิจัย โดยต้องมีลายมือชื่อผู้จัดทำรายงานการประเมินผลกระทบสิ่งแวดล้อมบุคคลธรรมดา ซึ่งปฏิบัติงานประจำอยู่ในนิติบุคคลนั้นอย่างน้อย 1 คน พร้อมประทับตราของนิติบุคคล และต้องมีลายมือชื่อเจ้าหน้าที่ซึ่งปฏิบัติงานประจำอยู่ในนิติบุคคลนั้นอย่างน้อย 4 คน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รายงานการประเมินผลกระทบสิ่งแวดล้อมตามข้อ 1 (1) (ในประกาศ) ให้จัดทำหรือให้การรับรองโดยผู้ได้รับใบอนุญาตเป็นผู้จัดทำรายงานการประเมินผลกระทบสิ่งแวดล้อม </a:t>
            </a:r>
            <a:r>
              <a:rPr lang="th-TH" dirty="0" smtClean="0">
                <a:latin typeface="Cordia New" pitchFamily="34" charset="-34"/>
              </a:rPr>
              <a:t>(ต่อ)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(3) ผู้ได้รับใบอนุญาตเป็นผู้จัดทำรายงานการประเมินผลกระทบสิ่งแวดล้อมนิติบุคคลประเภทหน่วยงานของรัฐให้จัดทำหรือให้การรับรองได้เฉพาะรายงานผลกระทบสิ่งแวดล้อมเบื้องต้นภายใต้ภารกิจของตนเองเท่านั้น ต้องมีลายมือชื่อผู้จัดทำรายงานการประเมินผลกระทบสิ่งแวดล้อมบุคคลธรรมดา ซึ่งปฏิบัติงานประจำอยู่ในนิติบุคคลนั้นอย่างน้อย 1 คน พร้อมประทับตราของนิติบุคคล และต้องมีลายมือชื่อเจ้าหน้าที่ซึ่งปฏิบัติงานประจำอยู่ในนิติบุคคลนั้นอย่างน้อย 4 คน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รายงานการประเมินผลกระทบสิ่งแวดล้อมตามข้อ 1 (1) (ในประกาศ) ให้จัดทำหรือให้การรับรองโดยผู้ได้รับใบอนุญาตเป็นผู้จัดทำรายงานการประเมินผลกระทบสิ่งแวดล้อม </a:t>
            </a:r>
            <a:r>
              <a:rPr lang="th-TH" dirty="0" smtClean="0">
                <a:latin typeface="Cordia New" pitchFamily="34" charset="-34"/>
              </a:rPr>
              <a:t>(ต่อ)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(4) ผู้ได้รับใบอนุญาตเป็นผู้จัดทำรายงานการประเมินผลกระทบสิ่งแวดล้อมนิติบุคคลประเภทบริษัทมหาชนจำกัดหรือบริษัทจำกัด ต้องมีลายมือชื่อผู้จัดทำรายงานการประเมินผลกระทบสิ่งแวดล้อมบุคคลธรรมดา ซึ่งเป็นกรรมการบริหารของบริษัทมหาชน หรือเป็นกรรมการผู้จัดการ หรือผู้จัดการของบริษัทจำกัด หรือตำแหน่งอื่นใดที่มีลักษณะคล้ายคลึงกัน อย่างน้อย 1 คน และผู้ได้รับใบอนุญาตเป็นผู้จัดทำรายงานการประเมินผลกระทบสิ่งแวดล้อมบุคคลธรรมดา (ถ้ามี) พร้อมประทับตราของนิติบุคคล และต้องมีลายมือชื่อเจ้าหน้าที่ซึ่งปฏิบัติงานประจำอยู่ในนิติบุคคลนั้นอย่างน้อย 4 คน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รายงานการประเมินผลกระทบสิ่งแวดล้อมตามข้อ 1 (2) (ในประกาศ) ให้จัดทำหรือให้การรับรองโดยผู้ได้รับใบอนุญาตเป็นผู้จัดทำรายงานการประเมินผลกระทบสิ่งแวดล้อม </a:t>
            </a:r>
            <a:r>
              <a:rPr lang="th-TH" dirty="0" smtClean="0">
                <a:latin typeface="Cordia New" pitchFamily="34" charset="-34"/>
              </a:rPr>
              <a:t>ดังนี้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(1) ผู้ได้รับใบอนุญาตเป็นผู้จัดทำรายงานการประเมินผลกระทบสิ่งแวดล้อมนิติบุคคลประเภทสถาบันอุดมศึกษาหรือสถาบันวิจัย โดยต้องมีลายมือชื่อผู้จัดทำรายงานการประเมินผลกระทบสิ่งแวดล้อมบุคคลธรรมดา ซึ่งปฏิบัติงานประจำอยู่ในนิติบุคคลนั้นอย่างน้อย 1 คน พร้อมประทับตราของนิติบุคคล และต้องมีลายมือชื่อเจ้าหน้าที่ซึ่งปฏิบัติงานประจำอยู่ในนิติบุคคลนั้นอย่างน้อย 4 </a:t>
            </a:r>
            <a:r>
              <a:rPr lang="th-TH" dirty="0" smtClean="0">
                <a:latin typeface="Cordia New" pitchFamily="34" charset="-34"/>
              </a:rPr>
              <a:t>คน</a:t>
            </a:r>
          </a:p>
          <a:p>
            <a:pPr marL="538163" indent="-363538"/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รายงานการประเมินผลกระทบสิ่งแวดล้อมตามข้อ 1 (2) (ในประกาศ) ให้จัดทำหรือให้การรับรองโดยผู้ได้รับใบอนุญาตเป็นผู้จัดทำรายงานการประเมินผลกระทบสิ่งแวดล้อม </a:t>
            </a:r>
            <a:r>
              <a:rPr lang="th-TH" dirty="0" smtClean="0">
                <a:latin typeface="Cordia New" pitchFamily="34" charset="-34"/>
              </a:rPr>
              <a:t>(ต่อ)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(2) ผู้ได้รับใบอนุญาตเป็นผู้จัดทำรายงานการประเมินผลกระทบสิ่งแวดล้อมนิติบุคคลประเภทหน่วยงานของรัฐให้จัดทำหรือให้การรับรองได้เฉพาะรายงานการประเมินผลกระทบสิ่งแวดล้อมภายใต้ภารกิจของตนเองเท่านั้น ต้องมีลายมือชื่อผู้จัดทำรายงานการประเมินผลกระทบสิ่งแวดล้อมบุคคลธรรมดา ซึ่งปฏิบัติงานประจำอยู่ในนิติบุคคลนั้นอย่างน้อย 1 คน พร้อมประทับตราของนิติบุคคลและต้องมีลายมือชื่อเจ้าหน้าที่ซึ่งปฏิบัติงานประจำอยู่ในนิติบุคคลนั้นอย่างน้อย 4 คน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รายงานการประเมินผลกระทบสิ่งแวดล้อมตามข้อ 1 (2) (ในประกาศ) ให้จัดทำหรือให้การรับรองโดยผู้ได้รับใบอนุญาตเป็นผู้จัดทำรายงานการประเมินผลกระทบสิ่งแวดล้อม </a:t>
            </a:r>
            <a:r>
              <a:rPr lang="th-TH" dirty="0" smtClean="0">
                <a:latin typeface="Cordia New" pitchFamily="34" charset="-34"/>
              </a:rPr>
              <a:t>(ต่อ)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(3) ผู้ได้รับใบอนุญาตเป็นผู้จัดทำรายงานการประเมินผลกระทบสิ่งแวดล้อมนิติบุคคลประเภทบริษัทมหาชนจำกัดหรือบริษัทจำกัด ต้องมีลายมือชื่อผู้จัดทำรายงานการประเมินผลกระทบสิ่งแวดล้อมบุคคลธรรมดา ซึ่งเป็นกรรมการบริหารของบริษัทมหาชน หรือเป็นกรรมการผู้จัดการ หรือผู้จัดการของบริษัทจำกัด หรือตำแหน่งอื่นใดที่มีลักษณะคล้ายคลึงกัน อย่างน้อย 1 คน และผู้ได้รับใบอนุญาตเป็นผู้จัดทำรายงานการประเมินผลกระทบสิ่งแวดล้อมบุคคลธรรมดา (ถ้ามี) พร้อมประทับตราของนิติบุคคล และต้องมีลายมือชื่อเจ้าหน้าที่ซึ่งปฏิบัติงานประจำอยู่ในนิติบุคคลนั้นอย่างน้อย 4 คน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450</Words>
  <Application>Microsoft Office PowerPoint</Application>
  <PresentationFormat>นำเสนอทางหน้าจอ (4:3)</PresentationFormat>
  <Paragraphs>76</Paragraphs>
  <Slides>12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1_Office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Win_IT</cp:lastModifiedBy>
  <cp:revision>87</cp:revision>
  <dcterms:created xsi:type="dcterms:W3CDTF">2021-09-20T08:12:31Z</dcterms:created>
  <dcterms:modified xsi:type="dcterms:W3CDTF">2022-10-27T01:31:11Z</dcterms:modified>
</cp:coreProperties>
</file>